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7"/>
  </p:notesMasterIdLst>
  <p:sldIdLst>
    <p:sldId id="256" r:id="rId3"/>
    <p:sldId id="257" r:id="rId4"/>
    <p:sldId id="258" r:id="rId5"/>
    <p:sldId id="25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4E37A4-487C-D548-9746-E72803A5FC88}" v="11" dt="2025-06-03T09:44:04.2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8"/>
  </p:normalViewPr>
  <p:slideViewPr>
    <p:cSldViewPr snapToGrid="0">
      <p:cViewPr varScale="1">
        <p:scale>
          <a:sx n="144" d="100"/>
          <a:sy n="144" d="100"/>
        </p:scale>
        <p:origin x="126" y="4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notesMaster" Target="notesMasters/notesMaster1.xml"/><Relationship Id="rId12" Type="http://schemas.microsoft.com/office/2015/10/relationships/revisionInfo" Target="revisionInfo.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8DCE55-4E35-4057-B855-893FCF4E40DD}"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994FFCCE-9EC7-410E-9DB6-B6855E0F1588}">
      <dgm:prSet/>
      <dgm:spPr/>
      <dgm:t>
        <a:bodyPr/>
        <a:lstStyle/>
        <a:p>
          <a:pPr>
            <a:lnSpc>
              <a:spcPct val="100000"/>
            </a:lnSpc>
            <a:defRPr cap="all"/>
          </a:pPr>
          <a:r>
            <a:rPr lang="en-SG"/>
            <a:t>Time constraints from other units</a:t>
          </a:r>
          <a:endParaRPr lang="en-US"/>
        </a:p>
      </dgm:t>
    </dgm:pt>
    <dgm:pt modelId="{7D6BF0ED-8FDE-4B93-8308-9BA1F1270D0D}" type="parTrans" cxnId="{38BC2018-D671-44D5-9CEB-6FEF2C125EFE}">
      <dgm:prSet/>
      <dgm:spPr/>
      <dgm:t>
        <a:bodyPr/>
        <a:lstStyle/>
        <a:p>
          <a:endParaRPr lang="en-US"/>
        </a:p>
      </dgm:t>
    </dgm:pt>
    <dgm:pt modelId="{7E16BB96-B575-4EC3-8C1E-A2BC9209E648}" type="sibTrans" cxnId="{38BC2018-D671-44D5-9CEB-6FEF2C125EFE}">
      <dgm:prSet/>
      <dgm:spPr/>
      <dgm:t>
        <a:bodyPr/>
        <a:lstStyle/>
        <a:p>
          <a:endParaRPr lang="en-US"/>
        </a:p>
      </dgm:t>
    </dgm:pt>
    <dgm:pt modelId="{1DDF568A-CF9A-421A-9E01-E86D555A5316}">
      <dgm:prSet/>
      <dgm:spPr/>
      <dgm:t>
        <a:bodyPr/>
        <a:lstStyle/>
        <a:p>
          <a:pPr>
            <a:lnSpc>
              <a:spcPct val="100000"/>
            </a:lnSpc>
            <a:defRPr cap="all"/>
          </a:pPr>
          <a:r>
            <a:rPr lang="en-SG"/>
            <a:t>Mobile rendering inconsistencies</a:t>
          </a:r>
          <a:endParaRPr lang="en-US"/>
        </a:p>
      </dgm:t>
    </dgm:pt>
    <dgm:pt modelId="{055B4881-681E-483E-BE4F-C0839BB25389}" type="parTrans" cxnId="{6AFC43DE-DC0D-4FF0-8B01-63B62118ED59}">
      <dgm:prSet/>
      <dgm:spPr/>
      <dgm:t>
        <a:bodyPr/>
        <a:lstStyle/>
        <a:p>
          <a:endParaRPr lang="en-US"/>
        </a:p>
      </dgm:t>
    </dgm:pt>
    <dgm:pt modelId="{D62600DA-E144-41A4-91D6-C04B6A2493F6}" type="sibTrans" cxnId="{6AFC43DE-DC0D-4FF0-8B01-63B62118ED59}">
      <dgm:prSet/>
      <dgm:spPr/>
      <dgm:t>
        <a:bodyPr/>
        <a:lstStyle/>
        <a:p>
          <a:endParaRPr lang="en-US"/>
        </a:p>
      </dgm:t>
    </dgm:pt>
    <dgm:pt modelId="{5ED66B4C-0931-414A-B765-ECD6309A9C23}">
      <dgm:prSet/>
      <dgm:spPr/>
      <dgm:t>
        <a:bodyPr/>
        <a:lstStyle/>
        <a:p>
          <a:pPr>
            <a:lnSpc>
              <a:spcPct val="100000"/>
            </a:lnSpc>
            <a:defRPr cap="all"/>
          </a:pPr>
          <a:r>
            <a:rPr lang="en-SG"/>
            <a:t>Complex data parsing for D3.js compatibility</a:t>
          </a:r>
          <a:endParaRPr lang="en-US"/>
        </a:p>
      </dgm:t>
    </dgm:pt>
    <dgm:pt modelId="{C93C03BB-9994-4089-B093-FC17DEEAE721}" type="parTrans" cxnId="{29BFEB01-C8E6-4CC3-A7F3-B6D04488B4A0}">
      <dgm:prSet/>
      <dgm:spPr/>
      <dgm:t>
        <a:bodyPr/>
        <a:lstStyle/>
        <a:p>
          <a:endParaRPr lang="en-US"/>
        </a:p>
      </dgm:t>
    </dgm:pt>
    <dgm:pt modelId="{60449C42-21BD-453D-AAEB-CC756776180E}" type="sibTrans" cxnId="{29BFEB01-C8E6-4CC3-A7F3-B6D04488B4A0}">
      <dgm:prSet/>
      <dgm:spPr/>
      <dgm:t>
        <a:bodyPr/>
        <a:lstStyle/>
        <a:p>
          <a:endParaRPr lang="en-US"/>
        </a:p>
      </dgm:t>
    </dgm:pt>
    <dgm:pt modelId="{D04F0C85-1BF7-4B21-B35D-87832503A208}" type="pres">
      <dgm:prSet presAssocID="{9A8DCE55-4E35-4057-B855-893FCF4E40DD}" presName="root" presStyleCnt="0">
        <dgm:presLayoutVars>
          <dgm:dir/>
          <dgm:resizeHandles val="exact"/>
        </dgm:presLayoutVars>
      </dgm:prSet>
      <dgm:spPr/>
    </dgm:pt>
    <dgm:pt modelId="{09D07610-04D7-4B8E-A57E-9265E8B9119E}" type="pres">
      <dgm:prSet presAssocID="{994FFCCE-9EC7-410E-9DB6-B6855E0F1588}" presName="compNode" presStyleCnt="0"/>
      <dgm:spPr/>
    </dgm:pt>
    <dgm:pt modelId="{0A1EF9F2-F677-40F6-87FF-F4AD5C1815C4}" type="pres">
      <dgm:prSet presAssocID="{994FFCCE-9EC7-410E-9DB6-B6855E0F1588}" presName="iconBgRect" presStyleLbl="bgShp" presStyleIdx="0" presStyleCnt="3"/>
      <dgm:spPr/>
    </dgm:pt>
    <dgm:pt modelId="{9EEC0AAA-84B2-4CCF-B6B2-3890149AB3C4}" type="pres">
      <dgm:prSet presAssocID="{994FFCCE-9EC7-410E-9DB6-B6855E0F1588}"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opwatch"/>
        </a:ext>
      </dgm:extLst>
    </dgm:pt>
    <dgm:pt modelId="{3BA38D89-C722-4CA4-9F10-367435173BDC}" type="pres">
      <dgm:prSet presAssocID="{994FFCCE-9EC7-410E-9DB6-B6855E0F1588}" presName="spaceRect" presStyleCnt="0"/>
      <dgm:spPr/>
    </dgm:pt>
    <dgm:pt modelId="{2E591C29-A723-422E-9A4E-EE17AF0FC5C7}" type="pres">
      <dgm:prSet presAssocID="{994FFCCE-9EC7-410E-9DB6-B6855E0F1588}" presName="textRect" presStyleLbl="revTx" presStyleIdx="0" presStyleCnt="3">
        <dgm:presLayoutVars>
          <dgm:chMax val="1"/>
          <dgm:chPref val="1"/>
        </dgm:presLayoutVars>
      </dgm:prSet>
      <dgm:spPr/>
    </dgm:pt>
    <dgm:pt modelId="{D31635D6-B47C-4D79-A9A2-07E0EFA35C10}" type="pres">
      <dgm:prSet presAssocID="{7E16BB96-B575-4EC3-8C1E-A2BC9209E648}" presName="sibTrans" presStyleCnt="0"/>
      <dgm:spPr/>
    </dgm:pt>
    <dgm:pt modelId="{52C46892-8212-4C56-860E-46C306EC0743}" type="pres">
      <dgm:prSet presAssocID="{1DDF568A-CF9A-421A-9E01-E86D555A5316}" presName="compNode" presStyleCnt="0"/>
      <dgm:spPr/>
    </dgm:pt>
    <dgm:pt modelId="{DEC19DFB-E472-4A73-86A4-3B4CEE93771C}" type="pres">
      <dgm:prSet presAssocID="{1DDF568A-CF9A-421A-9E01-E86D555A5316}" presName="iconBgRect" presStyleLbl="bgShp" presStyleIdx="1" presStyleCnt="3"/>
      <dgm:spPr/>
    </dgm:pt>
    <dgm:pt modelId="{B9E6A110-553B-4415-B723-0D66DDF9DF1E}" type="pres">
      <dgm:prSet presAssocID="{1DDF568A-CF9A-421A-9E01-E86D555A531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rt Phone"/>
        </a:ext>
      </dgm:extLst>
    </dgm:pt>
    <dgm:pt modelId="{B511A76D-7CBE-4D94-B296-2F2826D65F92}" type="pres">
      <dgm:prSet presAssocID="{1DDF568A-CF9A-421A-9E01-E86D555A5316}" presName="spaceRect" presStyleCnt="0"/>
      <dgm:spPr/>
    </dgm:pt>
    <dgm:pt modelId="{756595FE-5A82-4187-821D-1C55EC29A523}" type="pres">
      <dgm:prSet presAssocID="{1DDF568A-CF9A-421A-9E01-E86D555A5316}" presName="textRect" presStyleLbl="revTx" presStyleIdx="1" presStyleCnt="3">
        <dgm:presLayoutVars>
          <dgm:chMax val="1"/>
          <dgm:chPref val="1"/>
        </dgm:presLayoutVars>
      </dgm:prSet>
      <dgm:spPr/>
    </dgm:pt>
    <dgm:pt modelId="{99979D40-6DB2-40E7-9AD7-7484471D0F73}" type="pres">
      <dgm:prSet presAssocID="{D62600DA-E144-41A4-91D6-C04B6A2493F6}" presName="sibTrans" presStyleCnt="0"/>
      <dgm:spPr/>
    </dgm:pt>
    <dgm:pt modelId="{AF0E0269-1320-476A-BD1A-49455A929B35}" type="pres">
      <dgm:prSet presAssocID="{5ED66B4C-0931-414A-B765-ECD6309A9C23}" presName="compNode" presStyleCnt="0"/>
      <dgm:spPr/>
    </dgm:pt>
    <dgm:pt modelId="{4A23033E-B11E-47CE-805D-B95B9B2C8E34}" type="pres">
      <dgm:prSet presAssocID="{5ED66B4C-0931-414A-B765-ECD6309A9C23}" presName="iconBgRect" presStyleLbl="bgShp" presStyleIdx="2" presStyleCnt="3"/>
      <dgm:spPr/>
    </dgm:pt>
    <dgm:pt modelId="{870ADF5C-08D7-4CFD-A87D-C90A9B44B964}" type="pres">
      <dgm:prSet presAssocID="{5ED66B4C-0931-414A-B765-ECD6309A9C2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ick"/>
        </a:ext>
      </dgm:extLst>
    </dgm:pt>
    <dgm:pt modelId="{2A758DDB-6D12-469A-9718-D17499397FA1}" type="pres">
      <dgm:prSet presAssocID="{5ED66B4C-0931-414A-B765-ECD6309A9C23}" presName="spaceRect" presStyleCnt="0"/>
      <dgm:spPr/>
    </dgm:pt>
    <dgm:pt modelId="{871C6B2D-E2F5-46AF-A976-52294F8361BC}" type="pres">
      <dgm:prSet presAssocID="{5ED66B4C-0931-414A-B765-ECD6309A9C23}" presName="textRect" presStyleLbl="revTx" presStyleIdx="2" presStyleCnt="3">
        <dgm:presLayoutVars>
          <dgm:chMax val="1"/>
          <dgm:chPref val="1"/>
        </dgm:presLayoutVars>
      </dgm:prSet>
      <dgm:spPr/>
    </dgm:pt>
  </dgm:ptLst>
  <dgm:cxnLst>
    <dgm:cxn modelId="{29BFEB01-C8E6-4CC3-A7F3-B6D04488B4A0}" srcId="{9A8DCE55-4E35-4057-B855-893FCF4E40DD}" destId="{5ED66B4C-0931-414A-B765-ECD6309A9C23}" srcOrd="2" destOrd="0" parTransId="{C93C03BB-9994-4089-B093-FC17DEEAE721}" sibTransId="{60449C42-21BD-453D-AAEB-CC756776180E}"/>
    <dgm:cxn modelId="{38BC2018-D671-44D5-9CEB-6FEF2C125EFE}" srcId="{9A8DCE55-4E35-4057-B855-893FCF4E40DD}" destId="{994FFCCE-9EC7-410E-9DB6-B6855E0F1588}" srcOrd="0" destOrd="0" parTransId="{7D6BF0ED-8FDE-4B93-8308-9BA1F1270D0D}" sibTransId="{7E16BB96-B575-4EC3-8C1E-A2BC9209E648}"/>
    <dgm:cxn modelId="{15EBB12D-036F-44D1-874D-12E9A8A9B4D6}" type="presOf" srcId="{9A8DCE55-4E35-4057-B855-893FCF4E40DD}" destId="{D04F0C85-1BF7-4B21-B35D-87832503A208}" srcOrd="0" destOrd="0" presId="urn:microsoft.com/office/officeart/2018/5/layout/IconCircleLabelList"/>
    <dgm:cxn modelId="{564F713B-6584-4539-9E9B-D7A2FD95C558}" type="presOf" srcId="{5ED66B4C-0931-414A-B765-ECD6309A9C23}" destId="{871C6B2D-E2F5-46AF-A976-52294F8361BC}" srcOrd="0" destOrd="0" presId="urn:microsoft.com/office/officeart/2018/5/layout/IconCircleLabelList"/>
    <dgm:cxn modelId="{DE3B76B7-75CC-49D5-B01A-0C7E4A3ECA32}" type="presOf" srcId="{1DDF568A-CF9A-421A-9E01-E86D555A5316}" destId="{756595FE-5A82-4187-821D-1C55EC29A523}" srcOrd="0" destOrd="0" presId="urn:microsoft.com/office/officeart/2018/5/layout/IconCircleLabelList"/>
    <dgm:cxn modelId="{6AFC43DE-DC0D-4FF0-8B01-63B62118ED59}" srcId="{9A8DCE55-4E35-4057-B855-893FCF4E40DD}" destId="{1DDF568A-CF9A-421A-9E01-E86D555A5316}" srcOrd="1" destOrd="0" parTransId="{055B4881-681E-483E-BE4F-C0839BB25389}" sibTransId="{D62600DA-E144-41A4-91D6-C04B6A2493F6}"/>
    <dgm:cxn modelId="{765CC9DE-3E8E-49A8-ABB3-76493C3FD4E7}" type="presOf" srcId="{994FFCCE-9EC7-410E-9DB6-B6855E0F1588}" destId="{2E591C29-A723-422E-9A4E-EE17AF0FC5C7}" srcOrd="0" destOrd="0" presId="urn:microsoft.com/office/officeart/2018/5/layout/IconCircleLabelList"/>
    <dgm:cxn modelId="{7BB0DD2B-7733-4EB3-9DFF-FE2C304C77DD}" type="presParOf" srcId="{D04F0C85-1BF7-4B21-B35D-87832503A208}" destId="{09D07610-04D7-4B8E-A57E-9265E8B9119E}" srcOrd="0" destOrd="0" presId="urn:microsoft.com/office/officeart/2018/5/layout/IconCircleLabelList"/>
    <dgm:cxn modelId="{CDC2277C-AEBA-4699-A4C5-11F56B8F8A2B}" type="presParOf" srcId="{09D07610-04D7-4B8E-A57E-9265E8B9119E}" destId="{0A1EF9F2-F677-40F6-87FF-F4AD5C1815C4}" srcOrd="0" destOrd="0" presId="urn:microsoft.com/office/officeart/2018/5/layout/IconCircleLabelList"/>
    <dgm:cxn modelId="{940ACFF8-A622-4D11-A5C8-73C1A11E8350}" type="presParOf" srcId="{09D07610-04D7-4B8E-A57E-9265E8B9119E}" destId="{9EEC0AAA-84B2-4CCF-B6B2-3890149AB3C4}" srcOrd="1" destOrd="0" presId="urn:microsoft.com/office/officeart/2018/5/layout/IconCircleLabelList"/>
    <dgm:cxn modelId="{F987B05F-3AC8-44A7-8AEC-BD881246C235}" type="presParOf" srcId="{09D07610-04D7-4B8E-A57E-9265E8B9119E}" destId="{3BA38D89-C722-4CA4-9F10-367435173BDC}" srcOrd="2" destOrd="0" presId="urn:microsoft.com/office/officeart/2018/5/layout/IconCircleLabelList"/>
    <dgm:cxn modelId="{0FDA7C42-A309-4EB4-A4E9-D44104A25DAC}" type="presParOf" srcId="{09D07610-04D7-4B8E-A57E-9265E8B9119E}" destId="{2E591C29-A723-422E-9A4E-EE17AF0FC5C7}" srcOrd="3" destOrd="0" presId="urn:microsoft.com/office/officeart/2018/5/layout/IconCircleLabelList"/>
    <dgm:cxn modelId="{4FBD446A-0236-479B-8811-1A17909C324A}" type="presParOf" srcId="{D04F0C85-1BF7-4B21-B35D-87832503A208}" destId="{D31635D6-B47C-4D79-A9A2-07E0EFA35C10}" srcOrd="1" destOrd="0" presId="urn:microsoft.com/office/officeart/2018/5/layout/IconCircleLabelList"/>
    <dgm:cxn modelId="{A7CF26D0-5750-407D-964B-CF7BA5091EAF}" type="presParOf" srcId="{D04F0C85-1BF7-4B21-B35D-87832503A208}" destId="{52C46892-8212-4C56-860E-46C306EC0743}" srcOrd="2" destOrd="0" presId="urn:microsoft.com/office/officeart/2018/5/layout/IconCircleLabelList"/>
    <dgm:cxn modelId="{4C274B7F-8E76-4503-BF24-EB7F2F2F0193}" type="presParOf" srcId="{52C46892-8212-4C56-860E-46C306EC0743}" destId="{DEC19DFB-E472-4A73-86A4-3B4CEE93771C}" srcOrd="0" destOrd="0" presId="urn:microsoft.com/office/officeart/2018/5/layout/IconCircleLabelList"/>
    <dgm:cxn modelId="{C88AD75F-AA31-4C2E-B673-2389A3920B36}" type="presParOf" srcId="{52C46892-8212-4C56-860E-46C306EC0743}" destId="{B9E6A110-553B-4415-B723-0D66DDF9DF1E}" srcOrd="1" destOrd="0" presId="urn:microsoft.com/office/officeart/2018/5/layout/IconCircleLabelList"/>
    <dgm:cxn modelId="{B72B4FB2-EE73-4AB5-BC5F-8660EED9F4CA}" type="presParOf" srcId="{52C46892-8212-4C56-860E-46C306EC0743}" destId="{B511A76D-7CBE-4D94-B296-2F2826D65F92}" srcOrd="2" destOrd="0" presId="urn:microsoft.com/office/officeart/2018/5/layout/IconCircleLabelList"/>
    <dgm:cxn modelId="{66A23C8E-2D40-4580-B6A3-217CC959440F}" type="presParOf" srcId="{52C46892-8212-4C56-860E-46C306EC0743}" destId="{756595FE-5A82-4187-821D-1C55EC29A523}" srcOrd="3" destOrd="0" presId="urn:microsoft.com/office/officeart/2018/5/layout/IconCircleLabelList"/>
    <dgm:cxn modelId="{C6671083-1828-498B-82C7-D11129711A48}" type="presParOf" srcId="{D04F0C85-1BF7-4B21-B35D-87832503A208}" destId="{99979D40-6DB2-40E7-9AD7-7484471D0F73}" srcOrd="3" destOrd="0" presId="urn:microsoft.com/office/officeart/2018/5/layout/IconCircleLabelList"/>
    <dgm:cxn modelId="{12A73823-625F-477E-AD09-E9E388169D28}" type="presParOf" srcId="{D04F0C85-1BF7-4B21-B35D-87832503A208}" destId="{AF0E0269-1320-476A-BD1A-49455A929B35}" srcOrd="4" destOrd="0" presId="urn:microsoft.com/office/officeart/2018/5/layout/IconCircleLabelList"/>
    <dgm:cxn modelId="{48D5DBCD-9B68-4D6A-8D12-F45CBFF9D15A}" type="presParOf" srcId="{AF0E0269-1320-476A-BD1A-49455A929B35}" destId="{4A23033E-B11E-47CE-805D-B95B9B2C8E34}" srcOrd="0" destOrd="0" presId="urn:microsoft.com/office/officeart/2018/5/layout/IconCircleLabelList"/>
    <dgm:cxn modelId="{BAEDFF05-2D1B-4BE9-ADA4-3831D73CAB5F}" type="presParOf" srcId="{AF0E0269-1320-476A-BD1A-49455A929B35}" destId="{870ADF5C-08D7-4CFD-A87D-C90A9B44B964}" srcOrd="1" destOrd="0" presId="urn:microsoft.com/office/officeart/2018/5/layout/IconCircleLabelList"/>
    <dgm:cxn modelId="{D27CCD4F-2FC8-4EC8-8761-7BBB44DF314C}" type="presParOf" srcId="{AF0E0269-1320-476A-BD1A-49455A929B35}" destId="{2A758DDB-6D12-469A-9718-D17499397FA1}" srcOrd="2" destOrd="0" presId="urn:microsoft.com/office/officeart/2018/5/layout/IconCircleLabelList"/>
    <dgm:cxn modelId="{86D64229-AECD-454D-96A5-6A786C00C800}" type="presParOf" srcId="{AF0E0269-1320-476A-BD1A-49455A929B35}" destId="{871C6B2D-E2F5-46AF-A976-52294F8361BC}" srcOrd="3" destOrd="0" presId="urn:microsoft.com/office/officeart/2018/5/layout/IconCircleLabel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1EF9F2-F677-40F6-87FF-F4AD5C1815C4}">
      <dsp:nvSpPr>
        <dsp:cNvPr id="0" name=""/>
        <dsp:cNvSpPr/>
      </dsp:nvSpPr>
      <dsp:spPr>
        <a:xfrm>
          <a:off x="422568" y="657553"/>
          <a:ext cx="1303875" cy="1303875"/>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EEC0AAA-84B2-4CCF-B6B2-3890149AB3C4}">
      <dsp:nvSpPr>
        <dsp:cNvPr id="0" name=""/>
        <dsp:cNvSpPr/>
      </dsp:nvSpPr>
      <dsp:spPr>
        <a:xfrm>
          <a:off x="700443" y="935428"/>
          <a:ext cx="748125" cy="7481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E591C29-A723-422E-9A4E-EE17AF0FC5C7}">
      <dsp:nvSpPr>
        <dsp:cNvPr id="0" name=""/>
        <dsp:cNvSpPr/>
      </dsp:nvSpPr>
      <dsp:spPr>
        <a:xfrm>
          <a:off x="5756" y="2367553"/>
          <a:ext cx="2137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defRPr cap="all"/>
          </a:pPr>
          <a:r>
            <a:rPr lang="en-SG" sz="1700" kern="1200"/>
            <a:t>Time constraints from other units</a:t>
          </a:r>
          <a:endParaRPr lang="en-US" sz="1700" kern="1200"/>
        </a:p>
      </dsp:txBody>
      <dsp:txXfrm>
        <a:off x="5756" y="2367553"/>
        <a:ext cx="2137500" cy="720000"/>
      </dsp:txXfrm>
    </dsp:sp>
    <dsp:sp modelId="{DEC19DFB-E472-4A73-86A4-3B4CEE93771C}">
      <dsp:nvSpPr>
        <dsp:cNvPr id="0" name=""/>
        <dsp:cNvSpPr/>
      </dsp:nvSpPr>
      <dsp:spPr>
        <a:xfrm>
          <a:off x="2934131" y="657553"/>
          <a:ext cx="1303875" cy="1303875"/>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9E6A110-553B-4415-B723-0D66DDF9DF1E}">
      <dsp:nvSpPr>
        <dsp:cNvPr id="0" name=""/>
        <dsp:cNvSpPr/>
      </dsp:nvSpPr>
      <dsp:spPr>
        <a:xfrm>
          <a:off x="3212006" y="935428"/>
          <a:ext cx="748125" cy="74812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56595FE-5A82-4187-821D-1C55EC29A523}">
      <dsp:nvSpPr>
        <dsp:cNvPr id="0" name=""/>
        <dsp:cNvSpPr/>
      </dsp:nvSpPr>
      <dsp:spPr>
        <a:xfrm>
          <a:off x="2517319" y="2367553"/>
          <a:ext cx="2137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defRPr cap="all"/>
          </a:pPr>
          <a:r>
            <a:rPr lang="en-SG" sz="1700" kern="1200"/>
            <a:t>Mobile rendering inconsistencies</a:t>
          </a:r>
          <a:endParaRPr lang="en-US" sz="1700" kern="1200"/>
        </a:p>
      </dsp:txBody>
      <dsp:txXfrm>
        <a:off x="2517319" y="2367553"/>
        <a:ext cx="2137500" cy="720000"/>
      </dsp:txXfrm>
    </dsp:sp>
    <dsp:sp modelId="{4A23033E-B11E-47CE-805D-B95B9B2C8E34}">
      <dsp:nvSpPr>
        <dsp:cNvPr id="0" name=""/>
        <dsp:cNvSpPr/>
      </dsp:nvSpPr>
      <dsp:spPr>
        <a:xfrm>
          <a:off x="5445694" y="657553"/>
          <a:ext cx="1303875" cy="1303875"/>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70ADF5C-08D7-4CFD-A87D-C90A9B44B964}">
      <dsp:nvSpPr>
        <dsp:cNvPr id="0" name=""/>
        <dsp:cNvSpPr/>
      </dsp:nvSpPr>
      <dsp:spPr>
        <a:xfrm>
          <a:off x="5723569" y="935428"/>
          <a:ext cx="748125" cy="74812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71C6B2D-E2F5-46AF-A976-52294F8361BC}">
      <dsp:nvSpPr>
        <dsp:cNvPr id="0" name=""/>
        <dsp:cNvSpPr/>
      </dsp:nvSpPr>
      <dsp:spPr>
        <a:xfrm>
          <a:off x="5028881" y="2367553"/>
          <a:ext cx="2137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defRPr cap="all"/>
          </a:pPr>
          <a:r>
            <a:rPr lang="en-SG" sz="1700" kern="1200"/>
            <a:t>Complex data parsing for D3.js compatibility</a:t>
          </a:r>
          <a:endParaRPr lang="en-US" sz="1700" kern="1200"/>
        </a:p>
      </dsp:txBody>
      <dsp:txXfrm>
        <a:off x="5028881" y="2367553"/>
        <a:ext cx="21375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2.jpeg>
</file>

<file path=ppt/media/image3.jpeg>
</file>

<file path=ppt/media/image4.png>
</file>

<file path=ppt/media/image5.jpeg>
</file>

<file path=ppt/media/image6.png>
</file>

<file path=ppt/media/image7.png>
</file>

<file path=ppt/media/image8.png>
</file>

<file path=ppt/media/image9.sv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920475-CD1E-40C8-9C3D-1A68C5474527}" type="datetimeFigureOut">
              <a:rPr lang="en-US" smtClean="0"/>
              <a:t>6/3/2025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E7274A-F17D-4EE1-A52A-8BA816DFB56C}" type="slidenum">
              <a:rPr lang="en-US" smtClean="0"/>
              <a:t>‹#›</a:t>
            </a:fld>
            <a:endParaRPr lang="en-US"/>
          </a:p>
        </p:txBody>
      </p:sp>
    </p:spTree>
    <p:extLst>
      <p:ext uri="{BB962C8B-B14F-4D97-AF65-F5344CB8AC3E}">
        <p14:creationId xmlns:p14="http://schemas.microsoft.com/office/powerpoint/2010/main" val="4174483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E7274A-F17D-4EE1-A52A-8BA816DFB56C}" type="slidenum">
              <a:rPr lang="en-US" smtClean="0"/>
              <a:t>1</a:t>
            </a:fld>
            <a:endParaRPr lang="en-US"/>
          </a:p>
        </p:txBody>
      </p:sp>
    </p:spTree>
    <p:extLst>
      <p:ext uri="{BB962C8B-B14F-4D97-AF65-F5344CB8AC3E}">
        <p14:creationId xmlns:p14="http://schemas.microsoft.com/office/powerpoint/2010/main" val="812973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Our project is titled Interactive Data Visualization of Unemployment Trends (2020–2024). We're using OECD data and the goal is to present unemployment changes over time through clear, interactive visuals hosted on a web </a:t>
            </a:r>
            <a:r>
              <a:rPr lang="en-GB" dirty="0" err="1"/>
              <a:t>platform.Since</a:t>
            </a:r>
            <a:r>
              <a:rPr lang="en-GB" dirty="0"/>
              <a:t> our last standup, we’ve updated the dataset and refined our bar chart design—improving axis scaling, spacing, and label positioning. We've also begun integrating interactivity like tooltips and hover effects. In parallel, we started drafting the Methodology and Challenges sections for Assignment 3B and conducted early-stage cross-device testing.</a:t>
            </a:r>
            <a:endParaRPr lang="en-US" dirty="0"/>
          </a:p>
        </p:txBody>
      </p:sp>
      <p:sp>
        <p:nvSpPr>
          <p:cNvPr id="4" name="Slide Number Placeholder 3"/>
          <p:cNvSpPr>
            <a:spLocks noGrp="1"/>
          </p:cNvSpPr>
          <p:nvPr>
            <p:ph type="sldNum" sz="quarter" idx="5"/>
          </p:nvPr>
        </p:nvSpPr>
        <p:spPr/>
        <p:txBody>
          <a:bodyPr/>
          <a:lstStyle/>
          <a:p>
            <a:fld id="{57E7274A-F17D-4EE1-A52A-8BA816DFB56C}" type="slidenum">
              <a:rPr lang="en-US" smtClean="0"/>
              <a:t>2</a:t>
            </a:fld>
            <a:endParaRPr lang="en-US"/>
          </a:p>
        </p:txBody>
      </p:sp>
    </p:spTree>
    <p:extLst>
      <p:ext uri="{BB962C8B-B14F-4D97-AF65-F5344CB8AC3E}">
        <p14:creationId xmlns:p14="http://schemas.microsoft.com/office/powerpoint/2010/main" val="2820011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200" b="0" i="0" kern="1200" dirty="0">
                <a:solidFill>
                  <a:schemeClr val="tx1"/>
                </a:solidFill>
                <a:effectLst/>
                <a:latin typeface="+mn-lt"/>
                <a:ea typeface="+mn-ea"/>
                <a:cs typeface="+mn-cs"/>
              </a:rPr>
              <a:t>Our next steps include finalizing tooltip </a:t>
            </a:r>
            <a:r>
              <a:rPr lang="en-SG" sz="1200" b="0" i="0" kern="1200" dirty="0" err="1">
                <a:solidFill>
                  <a:schemeClr val="tx1"/>
                </a:solidFill>
                <a:effectLst/>
                <a:latin typeface="+mn-lt"/>
                <a:ea typeface="+mn-ea"/>
                <a:cs typeface="+mn-cs"/>
              </a:rPr>
              <a:t>behavior</a:t>
            </a:r>
            <a:r>
              <a:rPr lang="en-SG" sz="1200" b="0" i="0" kern="1200" dirty="0">
                <a:solidFill>
                  <a:schemeClr val="tx1"/>
                </a:solidFill>
                <a:effectLst/>
                <a:latin typeface="+mn-lt"/>
                <a:ea typeface="+mn-ea"/>
                <a:cs typeface="+mn-cs"/>
              </a:rPr>
              <a:t>, completing data transformation for better accuracy, and polishing the visual design. We'll also finish the written report, enhance responsiveness for smaller screens, and run full tests to catch any remaining bugs before the final submission.</a:t>
            </a:r>
            <a:endParaRPr lang="en-US" dirty="0"/>
          </a:p>
          <a:p>
            <a:endParaRPr lang="en-US" dirty="0"/>
          </a:p>
        </p:txBody>
      </p:sp>
      <p:sp>
        <p:nvSpPr>
          <p:cNvPr id="4" name="Slide Number Placeholder 3"/>
          <p:cNvSpPr>
            <a:spLocks noGrp="1"/>
          </p:cNvSpPr>
          <p:nvPr>
            <p:ph type="sldNum" sz="quarter" idx="5"/>
          </p:nvPr>
        </p:nvSpPr>
        <p:spPr/>
        <p:txBody>
          <a:bodyPr/>
          <a:lstStyle/>
          <a:p>
            <a:fld id="{57E7274A-F17D-4EE1-A52A-8BA816DFB56C}" type="slidenum">
              <a:rPr lang="en-US" smtClean="0"/>
              <a:t>3</a:t>
            </a:fld>
            <a:endParaRPr lang="en-US"/>
          </a:p>
        </p:txBody>
      </p:sp>
    </p:spTree>
    <p:extLst>
      <p:ext uri="{BB962C8B-B14F-4D97-AF65-F5344CB8AC3E}">
        <p14:creationId xmlns:p14="http://schemas.microsoft.com/office/powerpoint/2010/main" val="1317704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sz="1200" b="0" i="0" kern="1200" dirty="0">
                <a:solidFill>
                  <a:schemeClr val="tx1"/>
                </a:solidFill>
                <a:effectLst/>
                <a:latin typeface="+mn-lt"/>
                <a:ea typeface="+mn-ea"/>
                <a:cs typeface="+mn-cs"/>
              </a:rPr>
              <a:t>A few challenges we've faced include limited time due to overlapping unit deadlines, mobile rendering issues that needed repeated testing, and the complexity of parsing and transforming the OECD dataset for D3 compatibility. Despite these, we're progressing well and on track.</a:t>
            </a:r>
            <a:endParaRPr lang="en-US" dirty="0"/>
          </a:p>
        </p:txBody>
      </p:sp>
      <p:sp>
        <p:nvSpPr>
          <p:cNvPr id="4" name="Slide Number Placeholder 3"/>
          <p:cNvSpPr>
            <a:spLocks noGrp="1"/>
          </p:cNvSpPr>
          <p:nvPr>
            <p:ph type="sldNum" sz="quarter" idx="5"/>
          </p:nvPr>
        </p:nvSpPr>
        <p:spPr/>
        <p:txBody>
          <a:bodyPr/>
          <a:lstStyle/>
          <a:p>
            <a:fld id="{57E7274A-F17D-4EE1-A52A-8BA816DFB56C}" type="slidenum">
              <a:rPr lang="en-US" smtClean="0"/>
              <a:t>4</a:t>
            </a:fld>
            <a:endParaRPr lang="en-US"/>
          </a:p>
        </p:txBody>
      </p:sp>
    </p:spTree>
    <p:extLst>
      <p:ext uri="{BB962C8B-B14F-4D97-AF65-F5344CB8AC3E}">
        <p14:creationId xmlns:p14="http://schemas.microsoft.com/office/powerpoint/2010/main" val="4210516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19EB7-1E89-3F95-1C96-9134C85253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15BDC5-5EFF-D09E-4659-D1DE5AEAC3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DB10FB-B4EF-B967-0966-455B1AF57480}"/>
              </a:ext>
            </a:extLst>
          </p:cNvPr>
          <p:cNvSpPr>
            <a:spLocks noGrp="1"/>
          </p:cNvSpPr>
          <p:nvPr>
            <p:ph type="dt" sz="half" idx="10"/>
          </p:nvPr>
        </p:nvSpPr>
        <p:spPr/>
        <p:txBody>
          <a:bodyPr/>
          <a:lstStyle/>
          <a:p>
            <a:fld id="{976914C8-7729-42F3-98F2-1A4EA85EEEA8}" type="datetimeFigureOut">
              <a:rPr lang="en-US" smtClean="0"/>
              <a:t>6/3/2025</a:t>
            </a:fld>
            <a:endParaRPr lang="en-US"/>
          </a:p>
        </p:txBody>
      </p:sp>
      <p:sp>
        <p:nvSpPr>
          <p:cNvPr id="5" name="Footer Placeholder 4">
            <a:extLst>
              <a:ext uri="{FF2B5EF4-FFF2-40B4-BE49-F238E27FC236}">
                <a16:creationId xmlns:a16="http://schemas.microsoft.com/office/drawing/2014/main" id="{E3813F8F-CD33-BBE2-E0DF-D8C9D20358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41C5F2-38CE-AD3C-1E74-0378436ABEB2}"/>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293353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38EC6-B93B-8923-9767-B9D7925865B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F2F176-9BA3-2024-7298-91B47FE33D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FC3D23-3483-2546-116B-74A2F9395414}"/>
              </a:ext>
            </a:extLst>
          </p:cNvPr>
          <p:cNvSpPr>
            <a:spLocks noGrp="1"/>
          </p:cNvSpPr>
          <p:nvPr>
            <p:ph type="dt" sz="half" idx="10"/>
          </p:nvPr>
        </p:nvSpPr>
        <p:spPr/>
        <p:txBody>
          <a:bodyPr/>
          <a:lstStyle/>
          <a:p>
            <a:fld id="{976914C8-7729-42F3-98F2-1A4EA85EEEA8}" type="datetimeFigureOut">
              <a:rPr lang="en-US" smtClean="0"/>
              <a:t>6/3/2025</a:t>
            </a:fld>
            <a:endParaRPr lang="en-US"/>
          </a:p>
        </p:txBody>
      </p:sp>
      <p:sp>
        <p:nvSpPr>
          <p:cNvPr id="5" name="Footer Placeholder 4">
            <a:extLst>
              <a:ext uri="{FF2B5EF4-FFF2-40B4-BE49-F238E27FC236}">
                <a16:creationId xmlns:a16="http://schemas.microsoft.com/office/drawing/2014/main" id="{D67F7EA3-A082-F33D-8BFB-A68812D443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B20163-F9C8-6831-FBDD-8D54AD4CC8AF}"/>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1555311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583F97-4110-28ED-C560-F37204EAC2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8501851-6549-06EC-E8B2-148A5250C0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FD4BA8-99A6-C166-7DBD-8D28A8044F7B}"/>
              </a:ext>
            </a:extLst>
          </p:cNvPr>
          <p:cNvSpPr>
            <a:spLocks noGrp="1"/>
          </p:cNvSpPr>
          <p:nvPr>
            <p:ph type="dt" sz="half" idx="10"/>
          </p:nvPr>
        </p:nvSpPr>
        <p:spPr/>
        <p:txBody>
          <a:bodyPr/>
          <a:lstStyle/>
          <a:p>
            <a:fld id="{976914C8-7729-42F3-98F2-1A4EA85EEEA8}" type="datetimeFigureOut">
              <a:rPr lang="en-US" smtClean="0"/>
              <a:t>6/3/2025</a:t>
            </a:fld>
            <a:endParaRPr lang="en-US"/>
          </a:p>
        </p:txBody>
      </p:sp>
      <p:sp>
        <p:nvSpPr>
          <p:cNvPr id="5" name="Footer Placeholder 4">
            <a:extLst>
              <a:ext uri="{FF2B5EF4-FFF2-40B4-BE49-F238E27FC236}">
                <a16:creationId xmlns:a16="http://schemas.microsoft.com/office/drawing/2014/main" id="{D7C473E4-1C55-7AFD-3C9B-2CB7231F75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E57FB5-36F4-0356-4947-24E5CAF8D9B9}"/>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28825031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GB"/>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976914C8-7729-42F3-98F2-1A4EA85EEEA8}" type="datetimeFigureOut">
              <a:rPr lang="en-US" smtClean="0"/>
              <a:t>6/3/2025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9F3AE1-C12C-4615-98A1-16735F8DA81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48103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76914C8-7729-42F3-98F2-1A4EA85EEEA8}" type="datetimeFigureOut">
              <a:rPr lang="en-US" smtClean="0"/>
              <a:t>6/3/2025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23244922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GB"/>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76914C8-7729-42F3-98F2-1A4EA85EEEA8}" type="datetimeFigureOut">
              <a:rPr lang="en-US" smtClean="0"/>
              <a:t>6/3/2025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9F3AE1-C12C-4615-98A1-16735F8DA81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14907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GB"/>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976914C8-7729-42F3-98F2-1A4EA85EEEA8}" type="datetimeFigureOut">
              <a:rPr lang="en-US" smtClean="0"/>
              <a:t>6/3/2025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36525517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GB"/>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76914C8-7729-42F3-98F2-1A4EA85EEEA8}" type="datetimeFigureOut">
              <a:rPr lang="en-US" smtClean="0"/>
              <a:t>6/3/2025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46594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976914C8-7729-42F3-98F2-1A4EA85EEEA8}" type="datetimeFigureOut">
              <a:rPr lang="en-US" smtClean="0"/>
              <a:t>6/3/2025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19225872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6914C8-7729-42F3-98F2-1A4EA85EEEA8}" type="datetimeFigureOut">
              <a:rPr lang="en-US" smtClean="0"/>
              <a:t>6/3/2025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8256407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GB"/>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76914C8-7729-42F3-98F2-1A4EA85EEEA8}" type="datetimeFigureOut">
              <a:rPr lang="en-US" smtClean="0"/>
              <a:t>6/3/2025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37880197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D3A03-D0D5-B9C9-E940-80784A4B98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5FF8BA-314B-FD93-FA02-A32014E163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3662CB-6CE4-2904-7AFE-EE4AD53BE175}"/>
              </a:ext>
            </a:extLst>
          </p:cNvPr>
          <p:cNvSpPr>
            <a:spLocks noGrp="1"/>
          </p:cNvSpPr>
          <p:nvPr>
            <p:ph type="dt" sz="half" idx="10"/>
          </p:nvPr>
        </p:nvSpPr>
        <p:spPr/>
        <p:txBody>
          <a:bodyPr/>
          <a:lstStyle/>
          <a:p>
            <a:fld id="{976914C8-7729-42F3-98F2-1A4EA85EEEA8}" type="datetimeFigureOut">
              <a:rPr lang="en-US" smtClean="0"/>
              <a:t>6/3/2025</a:t>
            </a:fld>
            <a:endParaRPr lang="en-US"/>
          </a:p>
        </p:txBody>
      </p:sp>
      <p:sp>
        <p:nvSpPr>
          <p:cNvPr id="5" name="Footer Placeholder 4">
            <a:extLst>
              <a:ext uri="{FF2B5EF4-FFF2-40B4-BE49-F238E27FC236}">
                <a16:creationId xmlns:a16="http://schemas.microsoft.com/office/drawing/2014/main" id="{929B1947-DE9D-DC51-F4AD-B889787CBD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7A6A4C-CEB1-5E56-9AB4-405C3767865F}"/>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39339352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76914C8-7729-42F3-98F2-1A4EA85EEEA8}" type="datetimeFigureOut">
              <a:rPr lang="en-US" smtClean="0"/>
              <a:t>6/3/2025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9F3AE1-C12C-4615-98A1-16735F8DA81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23467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76914C8-7729-42F3-98F2-1A4EA85EEEA8}" type="datetimeFigureOut">
              <a:rPr lang="en-US" smtClean="0"/>
              <a:t>6/3/2025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26940276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GB"/>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76914C8-7729-42F3-98F2-1A4EA85EEEA8}" type="datetimeFigureOut">
              <a:rPr lang="en-US" smtClean="0"/>
              <a:t>6/3/2025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9F3AE1-C12C-4615-98A1-16735F8DA811}"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3182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3E72-2F02-673C-014E-91155A9F80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E362811-F9DD-F1DA-E352-00E2321AB98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0622E6-418A-A322-083E-1CCBDECC3105}"/>
              </a:ext>
            </a:extLst>
          </p:cNvPr>
          <p:cNvSpPr>
            <a:spLocks noGrp="1"/>
          </p:cNvSpPr>
          <p:nvPr>
            <p:ph type="dt" sz="half" idx="10"/>
          </p:nvPr>
        </p:nvSpPr>
        <p:spPr/>
        <p:txBody>
          <a:bodyPr/>
          <a:lstStyle/>
          <a:p>
            <a:fld id="{976914C8-7729-42F3-98F2-1A4EA85EEEA8}" type="datetimeFigureOut">
              <a:rPr lang="en-US" smtClean="0"/>
              <a:t>6/3/2025</a:t>
            </a:fld>
            <a:endParaRPr lang="en-US"/>
          </a:p>
        </p:txBody>
      </p:sp>
      <p:sp>
        <p:nvSpPr>
          <p:cNvPr id="5" name="Footer Placeholder 4">
            <a:extLst>
              <a:ext uri="{FF2B5EF4-FFF2-40B4-BE49-F238E27FC236}">
                <a16:creationId xmlns:a16="http://schemas.microsoft.com/office/drawing/2014/main" id="{6DA7B1B0-EE57-244B-2CEF-75D69950CC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B923E7-EBB3-C648-B785-003A899F80E8}"/>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2903942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93B83-A8C5-82EE-16DE-13F69D995B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FFB34C-FE41-894F-E004-806280E1B3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EA943D3-4B6C-BCE4-39A0-C2240E1B883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01C81FB-2DC1-B2B3-9CAF-042B4F5829C2}"/>
              </a:ext>
            </a:extLst>
          </p:cNvPr>
          <p:cNvSpPr>
            <a:spLocks noGrp="1"/>
          </p:cNvSpPr>
          <p:nvPr>
            <p:ph type="dt" sz="half" idx="10"/>
          </p:nvPr>
        </p:nvSpPr>
        <p:spPr/>
        <p:txBody>
          <a:bodyPr/>
          <a:lstStyle/>
          <a:p>
            <a:fld id="{976914C8-7729-42F3-98F2-1A4EA85EEEA8}" type="datetimeFigureOut">
              <a:rPr lang="en-US" smtClean="0"/>
              <a:t>6/3/2025</a:t>
            </a:fld>
            <a:endParaRPr lang="en-US"/>
          </a:p>
        </p:txBody>
      </p:sp>
      <p:sp>
        <p:nvSpPr>
          <p:cNvPr id="6" name="Footer Placeholder 5">
            <a:extLst>
              <a:ext uri="{FF2B5EF4-FFF2-40B4-BE49-F238E27FC236}">
                <a16:creationId xmlns:a16="http://schemas.microsoft.com/office/drawing/2014/main" id="{17383DF1-EDCF-25C8-7838-B89C493EFF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586E12-15FF-C1A8-E72B-2050EC1E9C7D}"/>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98058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AA875-C9BF-5B9E-2980-E62E14A8B6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646AFF-E351-2EF0-62D5-4BABE3DFD1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784A320-7D62-ACCD-A708-FE71232A988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0081EC-5EE0-2378-987D-72E2BE16C1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9E8567-207A-7BFC-A663-08A3743632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DE664C-5EA4-62D9-C4DE-6AFD10AE249B}"/>
              </a:ext>
            </a:extLst>
          </p:cNvPr>
          <p:cNvSpPr>
            <a:spLocks noGrp="1"/>
          </p:cNvSpPr>
          <p:nvPr>
            <p:ph type="dt" sz="half" idx="10"/>
          </p:nvPr>
        </p:nvSpPr>
        <p:spPr/>
        <p:txBody>
          <a:bodyPr/>
          <a:lstStyle/>
          <a:p>
            <a:fld id="{976914C8-7729-42F3-98F2-1A4EA85EEEA8}" type="datetimeFigureOut">
              <a:rPr lang="en-US" smtClean="0"/>
              <a:t>6/3/2025</a:t>
            </a:fld>
            <a:endParaRPr lang="en-US"/>
          </a:p>
        </p:txBody>
      </p:sp>
      <p:sp>
        <p:nvSpPr>
          <p:cNvPr id="8" name="Footer Placeholder 7">
            <a:extLst>
              <a:ext uri="{FF2B5EF4-FFF2-40B4-BE49-F238E27FC236}">
                <a16:creationId xmlns:a16="http://schemas.microsoft.com/office/drawing/2014/main" id="{9C21B17B-AF6C-8FE5-121D-6FD7A3A8F2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898B581-61A1-A46A-86B1-6AAF69E4778A}"/>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1585433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58009-EF19-A9D1-7D3D-9A0C6EAC03F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2A8EEF-9305-1F37-2BB4-14831838C399}"/>
              </a:ext>
            </a:extLst>
          </p:cNvPr>
          <p:cNvSpPr>
            <a:spLocks noGrp="1"/>
          </p:cNvSpPr>
          <p:nvPr>
            <p:ph type="dt" sz="half" idx="10"/>
          </p:nvPr>
        </p:nvSpPr>
        <p:spPr/>
        <p:txBody>
          <a:bodyPr/>
          <a:lstStyle/>
          <a:p>
            <a:fld id="{976914C8-7729-42F3-98F2-1A4EA85EEEA8}" type="datetimeFigureOut">
              <a:rPr lang="en-US" smtClean="0"/>
              <a:t>6/3/2025</a:t>
            </a:fld>
            <a:endParaRPr lang="en-US"/>
          </a:p>
        </p:txBody>
      </p:sp>
      <p:sp>
        <p:nvSpPr>
          <p:cNvPr id="4" name="Footer Placeholder 3">
            <a:extLst>
              <a:ext uri="{FF2B5EF4-FFF2-40B4-BE49-F238E27FC236}">
                <a16:creationId xmlns:a16="http://schemas.microsoft.com/office/drawing/2014/main" id="{5B5270B9-D248-4799-ACA1-D507EFEF40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7332F8-E804-C2D5-8E5C-DA55AD808F7E}"/>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3434786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3BB1AD-02CA-7B58-DE2B-81AC192A5C4A}"/>
              </a:ext>
            </a:extLst>
          </p:cNvPr>
          <p:cNvSpPr>
            <a:spLocks noGrp="1"/>
          </p:cNvSpPr>
          <p:nvPr>
            <p:ph type="dt" sz="half" idx="10"/>
          </p:nvPr>
        </p:nvSpPr>
        <p:spPr/>
        <p:txBody>
          <a:bodyPr/>
          <a:lstStyle/>
          <a:p>
            <a:fld id="{976914C8-7729-42F3-98F2-1A4EA85EEEA8}" type="datetimeFigureOut">
              <a:rPr lang="en-US" smtClean="0"/>
              <a:t>6/3/2025</a:t>
            </a:fld>
            <a:endParaRPr lang="en-US"/>
          </a:p>
        </p:txBody>
      </p:sp>
      <p:sp>
        <p:nvSpPr>
          <p:cNvPr id="3" name="Footer Placeholder 2">
            <a:extLst>
              <a:ext uri="{FF2B5EF4-FFF2-40B4-BE49-F238E27FC236}">
                <a16:creationId xmlns:a16="http://schemas.microsoft.com/office/drawing/2014/main" id="{556633E4-1F40-4266-F13F-DBCFFB5565C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F9EFFCE-DCCB-0110-AF88-01D4C9F87BB5}"/>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2532116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FF2A1-8904-D6C5-1B39-4ACC998C55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A2103ED-3B18-15DE-D07F-762A661EFE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0BE4B4-056C-1CC7-DB31-6B837487BB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292733-67FC-E13D-CAFC-CEB92891020A}"/>
              </a:ext>
            </a:extLst>
          </p:cNvPr>
          <p:cNvSpPr>
            <a:spLocks noGrp="1"/>
          </p:cNvSpPr>
          <p:nvPr>
            <p:ph type="dt" sz="half" idx="10"/>
          </p:nvPr>
        </p:nvSpPr>
        <p:spPr/>
        <p:txBody>
          <a:bodyPr/>
          <a:lstStyle/>
          <a:p>
            <a:fld id="{976914C8-7729-42F3-98F2-1A4EA85EEEA8}" type="datetimeFigureOut">
              <a:rPr lang="en-US" smtClean="0"/>
              <a:t>6/3/2025</a:t>
            </a:fld>
            <a:endParaRPr lang="en-US"/>
          </a:p>
        </p:txBody>
      </p:sp>
      <p:sp>
        <p:nvSpPr>
          <p:cNvPr id="6" name="Footer Placeholder 5">
            <a:extLst>
              <a:ext uri="{FF2B5EF4-FFF2-40B4-BE49-F238E27FC236}">
                <a16:creationId xmlns:a16="http://schemas.microsoft.com/office/drawing/2014/main" id="{A97AE160-FB3E-354B-AFB6-25BAB15671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A2B876-8012-32A6-30B2-7CB43E59F649}"/>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3510365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0A729-702A-39D3-E0CE-2EBEFE01C3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66B6117-66D3-9DB3-BDD5-F61D5122E1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D79CA6-09A1-C13E-3DAC-12B4DDD261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16EAB2-0C73-E4F8-F6E0-65AB6C23D4F8}"/>
              </a:ext>
            </a:extLst>
          </p:cNvPr>
          <p:cNvSpPr>
            <a:spLocks noGrp="1"/>
          </p:cNvSpPr>
          <p:nvPr>
            <p:ph type="dt" sz="half" idx="10"/>
          </p:nvPr>
        </p:nvSpPr>
        <p:spPr/>
        <p:txBody>
          <a:bodyPr/>
          <a:lstStyle/>
          <a:p>
            <a:fld id="{976914C8-7729-42F3-98F2-1A4EA85EEEA8}" type="datetimeFigureOut">
              <a:rPr lang="en-US" smtClean="0"/>
              <a:t>6/3/2025</a:t>
            </a:fld>
            <a:endParaRPr lang="en-US"/>
          </a:p>
        </p:txBody>
      </p:sp>
      <p:sp>
        <p:nvSpPr>
          <p:cNvPr id="6" name="Footer Placeholder 5">
            <a:extLst>
              <a:ext uri="{FF2B5EF4-FFF2-40B4-BE49-F238E27FC236}">
                <a16:creationId xmlns:a16="http://schemas.microsoft.com/office/drawing/2014/main" id="{A5FEF4B8-89A1-245A-2149-5D8BB7EDA9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5AA0DA-8FC1-2EDE-BE02-70D49C4D7C96}"/>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120247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AA7AE6-2DCB-881C-204E-97CA9F948C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9FBC774-5ADF-F156-A8D5-500202EC41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E7F95D-BB14-ABB5-16BC-8C91C25C31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76914C8-7729-42F3-98F2-1A4EA85EEEA8}" type="datetimeFigureOut">
              <a:rPr lang="en-US" smtClean="0"/>
              <a:t>6/3/2025</a:t>
            </a:fld>
            <a:endParaRPr lang="en-US"/>
          </a:p>
        </p:txBody>
      </p:sp>
      <p:sp>
        <p:nvSpPr>
          <p:cNvPr id="5" name="Footer Placeholder 4">
            <a:extLst>
              <a:ext uri="{FF2B5EF4-FFF2-40B4-BE49-F238E27FC236}">
                <a16:creationId xmlns:a16="http://schemas.microsoft.com/office/drawing/2014/main" id="{38A95D02-912A-EF94-9E6B-F7AE866AC4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F91C0EA-1B12-8D47-1059-77DD11B8A5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79F3AE1-C12C-4615-98A1-16735F8DA811}" type="slidenum">
              <a:rPr lang="en-US" smtClean="0"/>
              <a:t>‹#›</a:t>
            </a:fld>
            <a:endParaRPr lang="en-US"/>
          </a:p>
        </p:txBody>
      </p:sp>
    </p:spTree>
    <p:extLst>
      <p:ext uri="{BB962C8B-B14F-4D97-AF65-F5344CB8AC3E}">
        <p14:creationId xmlns:p14="http://schemas.microsoft.com/office/powerpoint/2010/main" val="29535179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76914C8-7729-42F3-98F2-1A4EA85EEEA8}" type="datetimeFigureOut">
              <a:rPr lang="en-US" smtClean="0"/>
              <a:t>6/3/2025</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C79F3AE1-C12C-4615-98A1-16735F8DA811}"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50638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13.xml"/><Relationship Id="rId7" Type="http://schemas.openxmlformats.org/officeDocument/2006/relationships/diagramLayout" Target="../diagrams/layout1.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diagramData" Target="../diagrams/data1.xml"/><Relationship Id="rId5" Type="http://schemas.openxmlformats.org/officeDocument/2006/relationships/image" Target="../media/image7.png"/><Relationship Id="rId10" Type="http://schemas.microsoft.com/office/2007/relationships/diagramDrawing" Target="../diagrams/drawing1.xml"/><Relationship Id="rId4" Type="http://schemas.openxmlformats.org/officeDocument/2006/relationships/notesSlide" Target="../notesSlides/notesSlide4.xml"/><Relationship Id="rId9" Type="http://schemas.openxmlformats.org/officeDocument/2006/relationships/diagramColors" Target="../diagrams/colors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ngled shot of pen on a graph">
            <a:extLst>
              <a:ext uri="{FF2B5EF4-FFF2-40B4-BE49-F238E27FC236}">
                <a16:creationId xmlns:a16="http://schemas.microsoft.com/office/drawing/2014/main" id="{FDAE2296-564A-3C52-4B25-14E258CE201D}"/>
              </a:ext>
            </a:extLst>
          </p:cNvPr>
          <p:cNvPicPr>
            <a:picLocks noChangeAspect="1"/>
          </p:cNvPicPr>
          <p:nvPr/>
        </p:nvPicPr>
        <p:blipFill>
          <a:blip r:embed="rId3">
            <a:alphaModFix amt="50000"/>
          </a:blip>
          <a:srcRect t="9441" b="6289"/>
          <a:stretch>
            <a:fillRect/>
          </a:stretch>
        </p:blipFill>
        <p:spPr>
          <a:xfrm>
            <a:off x="0" y="1"/>
            <a:ext cx="12191980" cy="6857999"/>
          </a:xfrm>
          <a:prstGeom prst="rect">
            <a:avLst/>
          </a:prstGeom>
        </p:spPr>
      </p:pic>
      <p:sp>
        <p:nvSpPr>
          <p:cNvPr id="2" name="Title 1">
            <a:extLst>
              <a:ext uri="{FF2B5EF4-FFF2-40B4-BE49-F238E27FC236}">
                <a16:creationId xmlns:a16="http://schemas.microsoft.com/office/drawing/2014/main" id="{8D7E4BCA-FEC0-531D-540D-EAC70B5D324F}"/>
              </a:ext>
            </a:extLst>
          </p:cNvPr>
          <p:cNvSpPr>
            <a:spLocks noGrp="1"/>
          </p:cNvSpPr>
          <p:nvPr>
            <p:ph type="ctrTitle"/>
          </p:nvPr>
        </p:nvSpPr>
        <p:spPr>
          <a:xfrm>
            <a:off x="1524000" y="1122362"/>
            <a:ext cx="9144000" cy="2900518"/>
          </a:xfrm>
        </p:spPr>
        <p:txBody>
          <a:bodyPr>
            <a:normAutofit/>
          </a:bodyPr>
          <a:lstStyle/>
          <a:p>
            <a:r>
              <a:rPr lang="en-AU">
                <a:solidFill>
                  <a:srgbClr val="FFFFFF"/>
                </a:solidFill>
              </a:rPr>
              <a:t>Oral Report</a:t>
            </a:r>
            <a:endParaRPr lang="en-US">
              <a:solidFill>
                <a:srgbClr val="FFFFFF"/>
              </a:solidFill>
            </a:endParaRPr>
          </a:p>
        </p:txBody>
      </p:sp>
    </p:spTree>
    <p:extLst>
      <p:ext uri="{BB962C8B-B14F-4D97-AF65-F5344CB8AC3E}">
        <p14:creationId xmlns:p14="http://schemas.microsoft.com/office/powerpoint/2010/main" val="427180096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
            <a:extLst>
              <a:ext uri="{FF2B5EF4-FFF2-40B4-BE49-F238E27FC236}">
                <a16:creationId xmlns:a16="http://schemas.microsoft.com/office/drawing/2014/main" id="{1B4CF748-ABE9-AA3A-4382-E7016BA2ACFC}"/>
              </a:ext>
            </a:extLst>
          </p:cNvPr>
          <p:cNvPicPr>
            <a:picLocks noChangeAspect="1"/>
          </p:cNvPicPr>
          <p:nvPr/>
        </p:nvPicPr>
        <p:blipFill>
          <a:blip r:embed="rId5">
            <a:duotone>
              <a:schemeClr val="bg2">
                <a:shade val="45000"/>
                <a:satMod val="135000"/>
              </a:schemeClr>
              <a:prstClr val="white"/>
            </a:duotone>
            <a:alphaModFix amt="35000"/>
          </a:blip>
          <a:srcRect t="3970" r="-1" b="6006"/>
          <a:stretch>
            <a:fillRect/>
          </a:stretch>
        </p:blipFill>
        <p:spPr>
          <a:xfrm>
            <a:off x="20" y="-1"/>
            <a:ext cx="12188932" cy="6858000"/>
          </a:xfrm>
          <a:prstGeom prst="rect">
            <a:avLst/>
          </a:prstGeom>
        </p:spPr>
      </p:pic>
      <p:sp>
        <p:nvSpPr>
          <p:cNvPr id="2" name="Title 1">
            <a:extLst>
              <a:ext uri="{FF2B5EF4-FFF2-40B4-BE49-F238E27FC236}">
                <a16:creationId xmlns:a16="http://schemas.microsoft.com/office/drawing/2014/main" id="{D1478130-88C1-D0C0-0CC1-9BEB5A57E7C7}"/>
              </a:ext>
            </a:extLst>
          </p:cNvPr>
          <p:cNvSpPr>
            <a:spLocks noGrp="1"/>
          </p:cNvSpPr>
          <p:nvPr>
            <p:ph type="title"/>
          </p:nvPr>
        </p:nvSpPr>
        <p:spPr>
          <a:xfrm>
            <a:off x="643467" y="643467"/>
            <a:ext cx="3684437" cy="5571066"/>
          </a:xfrm>
        </p:spPr>
        <p:txBody>
          <a:bodyPr>
            <a:normAutofit/>
          </a:bodyPr>
          <a:lstStyle/>
          <a:p>
            <a:pPr algn="r"/>
            <a:r>
              <a:rPr lang="en-US" dirty="0"/>
              <a:t>Progress Since last update</a:t>
            </a:r>
            <a:endParaRPr lang="en-US"/>
          </a:p>
        </p:txBody>
      </p:sp>
      <p:cxnSp>
        <p:nvCxnSpPr>
          <p:cNvPr id="11" name="Straight Connector 10">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245D8E8-0B4A-9581-DFFE-37833570286D}"/>
              </a:ext>
            </a:extLst>
          </p:cNvPr>
          <p:cNvSpPr>
            <a:spLocks noGrp="1"/>
          </p:cNvSpPr>
          <p:nvPr>
            <p:ph idx="1"/>
          </p:nvPr>
        </p:nvSpPr>
        <p:spPr>
          <a:xfrm>
            <a:off x="4971371" y="643467"/>
            <a:ext cx="6574112" cy="5571066"/>
          </a:xfrm>
        </p:spPr>
        <p:txBody>
          <a:bodyPr anchor="ctr">
            <a:normAutofit/>
          </a:bodyPr>
          <a:lstStyle/>
          <a:p>
            <a:r>
              <a:rPr lang="en-SG" dirty="0"/>
              <a:t>Integrated updated OECD dataset</a:t>
            </a:r>
          </a:p>
          <a:p>
            <a:r>
              <a:rPr lang="en-SG" dirty="0"/>
              <a:t>Refined bar chart design </a:t>
            </a:r>
          </a:p>
          <a:p>
            <a:r>
              <a:rPr lang="en-SG" dirty="0"/>
              <a:t>Started adding interactivity </a:t>
            </a:r>
          </a:p>
          <a:p>
            <a:r>
              <a:rPr lang="en-SG" dirty="0"/>
              <a:t>Drafted Methodology &amp; Challenges sections</a:t>
            </a:r>
          </a:p>
          <a:p>
            <a:pPr marL="0" indent="0">
              <a:buNone/>
            </a:pPr>
            <a:endParaRPr lang="en-US" dirty="0"/>
          </a:p>
        </p:txBody>
      </p:sp>
      <p:pic>
        <p:nvPicPr>
          <p:cNvPr id="31" name="Video 30">
            <a:hlinkClick r:id="" action="ppaction://media"/>
            <a:extLst>
              <a:ext uri="{FF2B5EF4-FFF2-40B4-BE49-F238E27FC236}">
                <a16:creationId xmlns:a16="http://schemas.microsoft.com/office/drawing/2014/main" id="{C4DDE432-263A-D14A-E72B-8D49C6D91870}"/>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315956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0833"/>
    </mc:Choice>
    <mc:Fallback xmlns="">
      <p:transition spd="slow" advTm="60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1"/>
                </p:tgtEl>
              </p:cMediaNode>
            </p:video>
            <p:seq concurrent="1" nextAc="seek">
              <p:cTn id="8" restart="whenNotActive" fill="hold" evtFilter="cancelBubble" nodeType="interactiveSeq">
                <p:stCondLst>
                  <p:cond evt="onClick" delay="0">
                    <p:tgtEl>
                      <p:spTgt spid="3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1"/>
                                        </p:tgtEl>
                                      </p:cBhvr>
                                    </p:cmd>
                                  </p:childTnLst>
                                </p:cTn>
                              </p:par>
                            </p:childTnLst>
                          </p:cTn>
                        </p:par>
                      </p:childTnLst>
                    </p:cTn>
                  </p:par>
                </p:childTnLst>
              </p:cTn>
              <p:nextCondLst>
                <p:cond evt="onClick" delay="0">
                  <p:tgtEl>
                    <p:spTgt spid="31"/>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671AB-054F-1757-8FFE-7A802F9DB54B}"/>
              </a:ext>
            </a:extLst>
          </p:cNvPr>
          <p:cNvSpPr>
            <a:spLocks noGrp="1"/>
          </p:cNvSpPr>
          <p:nvPr>
            <p:ph type="title"/>
          </p:nvPr>
        </p:nvSpPr>
        <p:spPr>
          <a:xfrm>
            <a:off x="1024128" y="585216"/>
            <a:ext cx="6066818" cy="1499616"/>
          </a:xfrm>
        </p:spPr>
        <p:txBody>
          <a:bodyPr>
            <a:normAutofit/>
          </a:bodyPr>
          <a:lstStyle/>
          <a:p>
            <a:r>
              <a:rPr lang="en-SG" b="1" dirty="0"/>
              <a:t>Next Steps</a:t>
            </a:r>
            <a:br>
              <a:rPr lang="en-SG" b="1" dirty="0"/>
            </a:br>
            <a:endParaRPr lang="en-US" dirty="0"/>
          </a:p>
        </p:txBody>
      </p:sp>
      <p:sp>
        <p:nvSpPr>
          <p:cNvPr id="3" name="Content Placeholder 2">
            <a:extLst>
              <a:ext uri="{FF2B5EF4-FFF2-40B4-BE49-F238E27FC236}">
                <a16:creationId xmlns:a16="http://schemas.microsoft.com/office/drawing/2014/main" id="{36A967F2-6301-959B-A680-B8441B9CE21B}"/>
              </a:ext>
            </a:extLst>
          </p:cNvPr>
          <p:cNvSpPr>
            <a:spLocks noGrp="1"/>
          </p:cNvSpPr>
          <p:nvPr>
            <p:ph idx="1"/>
          </p:nvPr>
        </p:nvSpPr>
        <p:spPr>
          <a:xfrm>
            <a:off x="1024128" y="2286000"/>
            <a:ext cx="6066818" cy="4023360"/>
          </a:xfrm>
        </p:spPr>
        <p:txBody>
          <a:bodyPr>
            <a:normAutofit/>
          </a:bodyPr>
          <a:lstStyle/>
          <a:p>
            <a:r>
              <a:rPr lang="en-SG" dirty="0"/>
              <a:t>Complete interactivity features</a:t>
            </a:r>
          </a:p>
          <a:p>
            <a:r>
              <a:rPr lang="en-SG" dirty="0"/>
              <a:t>Finalize data transformation</a:t>
            </a:r>
          </a:p>
          <a:p>
            <a:r>
              <a:rPr lang="en-SG" dirty="0"/>
              <a:t>Finish report writing (Assignment 3B)</a:t>
            </a:r>
          </a:p>
          <a:p>
            <a:r>
              <a:rPr lang="en-SG" dirty="0"/>
              <a:t>Style and test website for responsiveness</a:t>
            </a:r>
          </a:p>
          <a:p>
            <a:r>
              <a:rPr lang="en-SG" dirty="0"/>
              <a:t>Fix mobile display issues</a:t>
            </a:r>
          </a:p>
          <a:p>
            <a:endParaRPr lang="en-US" dirty="0"/>
          </a:p>
        </p:txBody>
      </p:sp>
      <p:pic>
        <p:nvPicPr>
          <p:cNvPr id="5" name="Picture 4" descr="Computer script on a screen">
            <a:extLst>
              <a:ext uri="{FF2B5EF4-FFF2-40B4-BE49-F238E27FC236}">
                <a16:creationId xmlns:a16="http://schemas.microsoft.com/office/drawing/2014/main" id="{7AEF1167-5FEA-B388-F5FF-2018267820C0}"/>
              </a:ext>
            </a:extLst>
          </p:cNvPr>
          <p:cNvPicPr>
            <a:picLocks noChangeAspect="1"/>
          </p:cNvPicPr>
          <p:nvPr/>
        </p:nvPicPr>
        <p:blipFill>
          <a:blip r:embed="rId5"/>
          <a:srcRect l="7534" r="47306" b="-1"/>
          <a:stretch>
            <a:fillRect/>
          </a:stretch>
        </p:blipFill>
        <p:spPr>
          <a:xfrm>
            <a:off x="7552266" y="10"/>
            <a:ext cx="4639733" cy="6857990"/>
          </a:xfrm>
          <a:prstGeom prst="rect">
            <a:avLst/>
          </a:prstGeom>
        </p:spPr>
      </p:pic>
      <p:pic>
        <p:nvPicPr>
          <p:cNvPr id="8" name="Video 7">
            <a:extLst>
              <a:ext uri="{FF2B5EF4-FFF2-40B4-BE49-F238E27FC236}">
                <a16:creationId xmlns:a16="http://schemas.microsoft.com/office/drawing/2014/main" id="{FD74614C-EDCB-25F7-C801-07AC24BA0421}"/>
              </a:ext>
            </a:extLst>
          </p:cNvPr>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05653549"/>
      </p:ext>
    </p:extLst>
  </p:cSld>
  <p:clrMapOvr>
    <a:masterClrMapping/>
  </p:clrMapOvr>
  <mc:AlternateContent xmlns:mc="http://schemas.openxmlformats.org/markup-compatibility/2006" xmlns:p14="http://schemas.microsoft.com/office/powerpoint/2010/main">
    <mc:Choice Requires="p14">
      <p:transition spd="slow" p14:dur="2000" advTm="23698"/>
    </mc:Choice>
    <mc:Fallback xmlns="">
      <p:transition spd="slow" advTm="236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8C5BA8-5EDF-8BD6-35B3-6FFB4E6971D6}"/>
              </a:ext>
            </a:extLst>
          </p:cNvPr>
          <p:cNvSpPr>
            <a:spLocks noGrp="1"/>
          </p:cNvSpPr>
          <p:nvPr>
            <p:ph type="title"/>
          </p:nvPr>
        </p:nvSpPr>
        <p:spPr>
          <a:xfrm>
            <a:off x="310039" y="640080"/>
            <a:ext cx="3429855" cy="5613236"/>
          </a:xfrm>
        </p:spPr>
        <p:txBody>
          <a:bodyPr anchor="ctr">
            <a:normAutofit/>
          </a:bodyPr>
          <a:lstStyle/>
          <a:p>
            <a:r>
              <a:rPr lang="en-SG" b="1">
                <a:solidFill>
                  <a:srgbClr val="FFFFFF"/>
                </a:solidFill>
              </a:rPr>
              <a:t>Challenges</a:t>
            </a:r>
            <a:br>
              <a:rPr lang="en-SG" b="1">
                <a:solidFill>
                  <a:srgbClr val="FFFFFF"/>
                </a:solidFill>
              </a:rPr>
            </a:br>
            <a:endParaRPr lang="en-US">
              <a:solidFill>
                <a:srgbClr val="FFFFFF"/>
              </a:solidFill>
            </a:endParaRPr>
          </a:p>
        </p:txBody>
      </p:sp>
      <p:pic>
        <p:nvPicPr>
          <p:cNvPr id="10" name="Video 9">
            <a:extLst>
              <a:ext uri="{FF2B5EF4-FFF2-40B4-BE49-F238E27FC236}">
                <a16:creationId xmlns:a16="http://schemas.microsoft.com/office/drawing/2014/main" id="{12F830B7-FA6F-FC14-781A-11F1EB4E5EAB}"/>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a:stretch>
            <a:fillRect/>
          </a:stretch>
        </p:blipFill>
        <p:spPr>
          <a:xfrm>
            <a:off x="6791246" y="4553084"/>
            <a:ext cx="2997292" cy="1685977"/>
          </a:xfrm>
          <a:prstGeom prst="rect">
            <a:avLst/>
          </a:prstGeom>
        </p:spPr>
      </p:pic>
      <p:graphicFrame>
        <p:nvGraphicFramePr>
          <p:cNvPr id="13" name="Content Placeholder 2">
            <a:extLst>
              <a:ext uri="{FF2B5EF4-FFF2-40B4-BE49-F238E27FC236}">
                <a16:creationId xmlns:a16="http://schemas.microsoft.com/office/drawing/2014/main" id="{202A7D4F-CEC3-E564-2629-DDBB4697605E}"/>
              </a:ext>
            </a:extLst>
          </p:cNvPr>
          <p:cNvGraphicFramePr>
            <a:graphicFrameLocks noGrp="1"/>
          </p:cNvGraphicFramePr>
          <p:nvPr>
            <p:ph idx="1"/>
            <p:extLst>
              <p:ext uri="{D42A27DB-BD31-4B8C-83A1-F6EECF244321}">
                <p14:modId xmlns:p14="http://schemas.microsoft.com/office/powerpoint/2010/main" val="1201205080"/>
              </p:ext>
            </p:extLst>
          </p:nvPr>
        </p:nvGraphicFramePr>
        <p:xfrm>
          <a:off x="4699818" y="640080"/>
          <a:ext cx="7172138" cy="3745107"/>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2990155337"/>
      </p:ext>
    </p:extLst>
  </p:cSld>
  <p:clrMapOvr>
    <a:masterClrMapping/>
  </p:clrMapOvr>
  <mc:AlternateContent xmlns:mc="http://schemas.openxmlformats.org/markup-compatibility/2006" xmlns:p14="http://schemas.microsoft.com/office/powerpoint/2010/main">
    <mc:Choice Requires="p14">
      <p:transition spd="slow" p14:dur="2000" advTm="23365"/>
    </mc:Choice>
    <mc:Fallback xmlns="">
      <p:transition spd="slow" advTm="233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A73B00B-C747-42A0-B9F1-D03CDF1CAC6C}">
  <we:reference id="4b785c87-866c-4bad-85d8-5d1ae467ac9a" version="3.18.1.0" store="EXCatalog" storeType="EXCatalog"/>
  <we:alternateReferences>
    <we:reference id="WA104381909" version="3.18.1.0" store="en-AU" storeType="OMEX"/>
  </we:alternateReferences>
  <we:properties/>
  <we:bindings/>
  <we:snapshot xmlns:r="http://schemas.openxmlformats.org/officeDocument/2006/relationships"/>
</we:webextension>
</file>

<file path=docMetadata/LabelInfo.xml><?xml version="1.0" encoding="utf-8"?>
<clbl:labelList xmlns:clbl="http://schemas.microsoft.com/office/2020/mipLabelMetadata">
  <clbl:label id="{df7f7579-3e9c-4a7e-b844-420280f53859}" enabled="0" method="" siteId="{df7f7579-3e9c-4a7e-b844-420280f53859}" removed="1"/>
</clbl:labelList>
</file>

<file path=docProps/app.xml><?xml version="1.0" encoding="utf-8"?>
<Properties xmlns="http://schemas.openxmlformats.org/officeDocument/2006/extended-properties" xmlns:vt="http://schemas.openxmlformats.org/officeDocument/2006/docPropsVTypes">
  <TotalTime>49</TotalTime>
  <Words>259</Words>
  <Application>Microsoft Office PowerPoint</Application>
  <PresentationFormat>Widescreen</PresentationFormat>
  <Paragraphs>23</Paragraphs>
  <Slides>4</Slides>
  <Notes>4</Notes>
  <HiddenSlides>0</HiddenSlides>
  <MMClips>3</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vt:i4>
      </vt:variant>
    </vt:vector>
  </HeadingPairs>
  <TitlesOfParts>
    <vt:vector size="12" baseType="lpstr">
      <vt:lpstr>Aptos</vt:lpstr>
      <vt:lpstr>Aptos Display</vt:lpstr>
      <vt:lpstr>Arial</vt:lpstr>
      <vt:lpstr>Tw Cen MT</vt:lpstr>
      <vt:lpstr>Tw Cen MT Condensed</vt:lpstr>
      <vt:lpstr>Wingdings 3</vt:lpstr>
      <vt:lpstr>Office Theme</vt:lpstr>
      <vt:lpstr>Integral</vt:lpstr>
      <vt:lpstr>Oral Report</vt:lpstr>
      <vt:lpstr>Progress Since last update</vt:lpstr>
      <vt:lpstr>Next Steps </vt:lpstr>
      <vt:lpstr>Challenges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KIM THONGDEE</dc:creator>
  <cp:lastModifiedBy>KIM THONGDEE</cp:lastModifiedBy>
  <cp:revision>3</cp:revision>
  <dcterms:created xsi:type="dcterms:W3CDTF">2025-05-25T06:41:33Z</dcterms:created>
  <dcterms:modified xsi:type="dcterms:W3CDTF">2025-06-03T10:19:08Z</dcterms:modified>
</cp:coreProperties>
</file>